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3"/>
  </p:notesMasterIdLst>
  <p:sldIdLst>
    <p:sldId id="279" r:id="rId5"/>
    <p:sldId id="282" r:id="rId6"/>
    <p:sldId id="287" r:id="rId7"/>
    <p:sldId id="283" r:id="rId8"/>
    <p:sldId id="280" r:id="rId9"/>
    <p:sldId id="284" r:id="rId10"/>
    <p:sldId id="286" r:id="rId11"/>
    <p:sldId id="285" r:id="rId12"/>
  </p:sldIdLst>
  <p:sldSz cx="35999738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F6FE"/>
    <a:srgbClr val="F6FEFE"/>
    <a:srgbClr val="F6FEF6"/>
    <a:srgbClr val="156082"/>
    <a:srgbClr val="FF7C02"/>
    <a:srgbClr val="0F8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53057B-4CF9-4D29-BDDA-70507D7CB454}" v="5" dt="2025-10-09T06:54:56.6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93856" autoAdjust="0"/>
  </p:normalViewPr>
  <p:slideViewPr>
    <p:cSldViewPr snapToGrid="0">
      <p:cViewPr>
        <p:scale>
          <a:sx n="33" d="100"/>
          <a:sy n="33" d="100"/>
        </p:scale>
        <p:origin x="360" y="-20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D032D-F1B1-41B3-8D2F-E8DED4CFBB2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65A16-D532-4934-9164-C9609F1B9DD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1074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981" y="5891626"/>
            <a:ext cx="30599777" cy="12533242"/>
          </a:xfrm>
        </p:spPr>
        <p:txBody>
          <a:bodyPr anchor="b"/>
          <a:lstStyle>
            <a:lvl1pPr algn="ctr">
              <a:defRPr sz="23622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9967" y="18908198"/>
            <a:ext cx="26999804" cy="8691601"/>
          </a:xfrm>
        </p:spPr>
        <p:txBody>
          <a:bodyPr/>
          <a:lstStyle>
            <a:lvl1pPr marL="0" indent="0" algn="ctr">
              <a:buNone/>
              <a:defRPr sz="9449"/>
            </a:lvl1pPr>
            <a:lvl2pPr marL="1799996" indent="0" algn="ctr">
              <a:buNone/>
              <a:defRPr sz="7874"/>
            </a:lvl2pPr>
            <a:lvl3pPr marL="3599993" indent="0" algn="ctr">
              <a:buNone/>
              <a:defRPr sz="7087"/>
            </a:lvl3pPr>
            <a:lvl4pPr marL="5399989" indent="0" algn="ctr">
              <a:buNone/>
              <a:defRPr sz="6299"/>
            </a:lvl4pPr>
            <a:lvl5pPr marL="7199986" indent="0" algn="ctr">
              <a:buNone/>
              <a:defRPr sz="6299"/>
            </a:lvl5pPr>
            <a:lvl6pPr marL="8999982" indent="0" algn="ctr">
              <a:buNone/>
              <a:defRPr sz="6299"/>
            </a:lvl6pPr>
            <a:lvl7pPr marL="10799978" indent="0" algn="ctr">
              <a:buNone/>
              <a:defRPr sz="6299"/>
            </a:lvl7pPr>
            <a:lvl8pPr marL="12599975" indent="0" algn="ctr">
              <a:buNone/>
              <a:defRPr sz="6299"/>
            </a:lvl8pPr>
            <a:lvl9pPr marL="14399971" indent="0" algn="ctr">
              <a:buNone/>
              <a:defRPr sz="629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175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025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2314" y="1916653"/>
            <a:ext cx="7762444" cy="3050811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4984" y="1916653"/>
            <a:ext cx="22837334" cy="3050811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2668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726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234" y="8974945"/>
            <a:ext cx="31049774" cy="14974888"/>
          </a:xfrm>
        </p:spPr>
        <p:txBody>
          <a:bodyPr anchor="b"/>
          <a:lstStyle>
            <a:lvl1pPr>
              <a:defRPr sz="23622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234" y="24091502"/>
            <a:ext cx="31049774" cy="7874940"/>
          </a:xfrm>
        </p:spPr>
        <p:txBody>
          <a:bodyPr/>
          <a:lstStyle>
            <a:lvl1pPr marL="0" indent="0">
              <a:buNone/>
              <a:defRPr sz="9449">
                <a:solidFill>
                  <a:schemeClr val="tx1">
                    <a:tint val="82000"/>
                  </a:schemeClr>
                </a:solidFill>
              </a:defRPr>
            </a:lvl1pPr>
            <a:lvl2pPr marL="1799996" indent="0">
              <a:buNone/>
              <a:defRPr sz="7874">
                <a:solidFill>
                  <a:schemeClr val="tx1">
                    <a:tint val="82000"/>
                  </a:schemeClr>
                </a:solidFill>
              </a:defRPr>
            </a:lvl2pPr>
            <a:lvl3pPr marL="3599993" indent="0">
              <a:buNone/>
              <a:defRPr sz="7087">
                <a:solidFill>
                  <a:schemeClr val="tx1">
                    <a:tint val="82000"/>
                  </a:schemeClr>
                </a:solidFill>
              </a:defRPr>
            </a:lvl3pPr>
            <a:lvl4pPr marL="5399989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4pPr>
            <a:lvl5pPr marL="7199986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5pPr>
            <a:lvl6pPr marL="8999982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6pPr>
            <a:lvl7pPr marL="10799978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7pPr>
            <a:lvl8pPr marL="12599975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8pPr>
            <a:lvl9pPr marL="14399971" indent="0">
              <a:buNone/>
              <a:defRPr sz="629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246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4982" y="9583264"/>
            <a:ext cx="15299889" cy="2284150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4867" y="9583264"/>
            <a:ext cx="15299889" cy="2284150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4040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1" y="1916661"/>
            <a:ext cx="31049774" cy="695828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675" y="8824938"/>
            <a:ext cx="15229574" cy="4324966"/>
          </a:xfrm>
        </p:spPr>
        <p:txBody>
          <a:bodyPr anchor="b"/>
          <a:lstStyle>
            <a:lvl1pPr marL="0" indent="0">
              <a:buNone/>
              <a:defRPr sz="9449" b="1"/>
            </a:lvl1pPr>
            <a:lvl2pPr marL="1799996" indent="0">
              <a:buNone/>
              <a:defRPr sz="7874" b="1"/>
            </a:lvl2pPr>
            <a:lvl3pPr marL="3599993" indent="0">
              <a:buNone/>
              <a:defRPr sz="7087" b="1"/>
            </a:lvl3pPr>
            <a:lvl4pPr marL="5399989" indent="0">
              <a:buNone/>
              <a:defRPr sz="6299" b="1"/>
            </a:lvl4pPr>
            <a:lvl5pPr marL="7199986" indent="0">
              <a:buNone/>
              <a:defRPr sz="6299" b="1"/>
            </a:lvl5pPr>
            <a:lvl6pPr marL="8999982" indent="0">
              <a:buNone/>
              <a:defRPr sz="6299" b="1"/>
            </a:lvl6pPr>
            <a:lvl7pPr marL="10799978" indent="0">
              <a:buNone/>
              <a:defRPr sz="6299" b="1"/>
            </a:lvl7pPr>
            <a:lvl8pPr marL="12599975" indent="0">
              <a:buNone/>
              <a:defRPr sz="6299" b="1"/>
            </a:lvl8pPr>
            <a:lvl9pPr marL="14399971" indent="0">
              <a:buNone/>
              <a:defRPr sz="629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9675" y="13149904"/>
            <a:ext cx="15229574" cy="1934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4869" y="8824938"/>
            <a:ext cx="15304578" cy="4324966"/>
          </a:xfrm>
        </p:spPr>
        <p:txBody>
          <a:bodyPr anchor="b"/>
          <a:lstStyle>
            <a:lvl1pPr marL="0" indent="0">
              <a:buNone/>
              <a:defRPr sz="9449" b="1"/>
            </a:lvl1pPr>
            <a:lvl2pPr marL="1799996" indent="0">
              <a:buNone/>
              <a:defRPr sz="7874" b="1"/>
            </a:lvl2pPr>
            <a:lvl3pPr marL="3599993" indent="0">
              <a:buNone/>
              <a:defRPr sz="7087" b="1"/>
            </a:lvl3pPr>
            <a:lvl4pPr marL="5399989" indent="0">
              <a:buNone/>
              <a:defRPr sz="6299" b="1"/>
            </a:lvl4pPr>
            <a:lvl5pPr marL="7199986" indent="0">
              <a:buNone/>
              <a:defRPr sz="6299" b="1"/>
            </a:lvl5pPr>
            <a:lvl6pPr marL="8999982" indent="0">
              <a:buNone/>
              <a:defRPr sz="6299" b="1"/>
            </a:lvl6pPr>
            <a:lvl7pPr marL="10799978" indent="0">
              <a:buNone/>
              <a:defRPr sz="6299" b="1"/>
            </a:lvl7pPr>
            <a:lvl8pPr marL="12599975" indent="0">
              <a:buNone/>
              <a:defRPr sz="6299" b="1"/>
            </a:lvl8pPr>
            <a:lvl9pPr marL="14399971" indent="0">
              <a:buNone/>
              <a:defRPr sz="6299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4869" y="13149904"/>
            <a:ext cx="15304578" cy="1934152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5620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800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302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1" y="2399982"/>
            <a:ext cx="11610853" cy="8399939"/>
          </a:xfrm>
        </p:spPr>
        <p:txBody>
          <a:bodyPr anchor="b"/>
          <a:lstStyle>
            <a:lvl1pPr>
              <a:defRPr sz="1259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4578" y="5183304"/>
            <a:ext cx="18224867" cy="25583147"/>
          </a:xfrm>
        </p:spPr>
        <p:txBody>
          <a:bodyPr/>
          <a:lstStyle>
            <a:lvl1pPr>
              <a:defRPr sz="12598"/>
            </a:lvl1pPr>
            <a:lvl2pPr>
              <a:defRPr sz="11024"/>
            </a:lvl2pPr>
            <a:lvl3pPr>
              <a:defRPr sz="9449"/>
            </a:lvl3pPr>
            <a:lvl4pPr>
              <a:defRPr sz="7874"/>
            </a:lvl4pPr>
            <a:lvl5pPr>
              <a:defRPr sz="7874"/>
            </a:lvl5pPr>
            <a:lvl6pPr>
              <a:defRPr sz="7874"/>
            </a:lvl6pPr>
            <a:lvl7pPr>
              <a:defRPr sz="7874"/>
            </a:lvl7pPr>
            <a:lvl8pPr>
              <a:defRPr sz="7874"/>
            </a:lvl8pPr>
            <a:lvl9pPr>
              <a:defRPr sz="7874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1" y="10799922"/>
            <a:ext cx="11610853" cy="20008190"/>
          </a:xfrm>
        </p:spPr>
        <p:txBody>
          <a:bodyPr/>
          <a:lstStyle>
            <a:lvl1pPr marL="0" indent="0">
              <a:buNone/>
              <a:defRPr sz="6299"/>
            </a:lvl1pPr>
            <a:lvl2pPr marL="1799996" indent="0">
              <a:buNone/>
              <a:defRPr sz="5512"/>
            </a:lvl2pPr>
            <a:lvl3pPr marL="3599993" indent="0">
              <a:buNone/>
              <a:defRPr sz="4724"/>
            </a:lvl3pPr>
            <a:lvl4pPr marL="5399989" indent="0">
              <a:buNone/>
              <a:defRPr sz="3937"/>
            </a:lvl4pPr>
            <a:lvl5pPr marL="7199986" indent="0">
              <a:buNone/>
              <a:defRPr sz="3937"/>
            </a:lvl5pPr>
            <a:lvl6pPr marL="8999982" indent="0">
              <a:buNone/>
              <a:defRPr sz="3937"/>
            </a:lvl6pPr>
            <a:lvl7pPr marL="10799978" indent="0">
              <a:buNone/>
              <a:defRPr sz="3937"/>
            </a:lvl7pPr>
            <a:lvl8pPr marL="12599975" indent="0">
              <a:buNone/>
              <a:defRPr sz="3937"/>
            </a:lvl8pPr>
            <a:lvl9pPr marL="14399971" indent="0">
              <a:buNone/>
              <a:defRPr sz="393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084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1" y="2399982"/>
            <a:ext cx="11610853" cy="8399939"/>
          </a:xfrm>
        </p:spPr>
        <p:txBody>
          <a:bodyPr anchor="b"/>
          <a:lstStyle>
            <a:lvl1pPr>
              <a:defRPr sz="12598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4578" y="5183304"/>
            <a:ext cx="18224867" cy="25583147"/>
          </a:xfrm>
        </p:spPr>
        <p:txBody>
          <a:bodyPr anchor="t"/>
          <a:lstStyle>
            <a:lvl1pPr marL="0" indent="0">
              <a:buNone/>
              <a:defRPr sz="12598"/>
            </a:lvl1pPr>
            <a:lvl2pPr marL="1799996" indent="0">
              <a:buNone/>
              <a:defRPr sz="11024"/>
            </a:lvl2pPr>
            <a:lvl3pPr marL="3599993" indent="0">
              <a:buNone/>
              <a:defRPr sz="9449"/>
            </a:lvl3pPr>
            <a:lvl4pPr marL="5399989" indent="0">
              <a:buNone/>
              <a:defRPr sz="7874"/>
            </a:lvl4pPr>
            <a:lvl5pPr marL="7199986" indent="0">
              <a:buNone/>
              <a:defRPr sz="7874"/>
            </a:lvl5pPr>
            <a:lvl6pPr marL="8999982" indent="0">
              <a:buNone/>
              <a:defRPr sz="7874"/>
            </a:lvl6pPr>
            <a:lvl7pPr marL="10799978" indent="0">
              <a:buNone/>
              <a:defRPr sz="7874"/>
            </a:lvl7pPr>
            <a:lvl8pPr marL="12599975" indent="0">
              <a:buNone/>
              <a:defRPr sz="7874"/>
            </a:lvl8pPr>
            <a:lvl9pPr marL="14399971" indent="0">
              <a:buNone/>
              <a:defRPr sz="7874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1" y="10799922"/>
            <a:ext cx="11610853" cy="20008190"/>
          </a:xfrm>
        </p:spPr>
        <p:txBody>
          <a:bodyPr/>
          <a:lstStyle>
            <a:lvl1pPr marL="0" indent="0">
              <a:buNone/>
              <a:defRPr sz="6299"/>
            </a:lvl1pPr>
            <a:lvl2pPr marL="1799996" indent="0">
              <a:buNone/>
              <a:defRPr sz="5512"/>
            </a:lvl2pPr>
            <a:lvl3pPr marL="3599993" indent="0">
              <a:buNone/>
              <a:defRPr sz="4724"/>
            </a:lvl3pPr>
            <a:lvl4pPr marL="5399989" indent="0">
              <a:buNone/>
              <a:defRPr sz="3937"/>
            </a:lvl4pPr>
            <a:lvl5pPr marL="7199986" indent="0">
              <a:buNone/>
              <a:defRPr sz="3937"/>
            </a:lvl5pPr>
            <a:lvl6pPr marL="8999982" indent="0">
              <a:buNone/>
              <a:defRPr sz="3937"/>
            </a:lvl6pPr>
            <a:lvl7pPr marL="10799978" indent="0">
              <a:buNone/>
              <a:defRPr sz="3937"/>
            </a:lvl7pPr>
            <a:lvl8pPr marL="12599975" indent="0">
              <a:buNone/>
              <a:defRPr sz="3937"/>
            </a:lvl8pPr>
            <a:lvl9pPr marL="14399971" indent="0">
              <a:buNone/>
              <a:defRPr sz="3937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93334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4982" y="1916661"/>
            <a:ext cx="31049774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4982" y="9583264"/>
            <a:ext cx="31049774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4982" y="33366432"/>
            <a:ext cx="8099941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1A101B-4486-4C3C-8190-874FCE7C6942}" type="datetimeFigureOut">
              <a:rPr lang="es-MX" smtClean="0"/>
              <a:t>01/04/2026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4913" y="33366432"/>
            <a:ext cx="1214991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4815" y="33366432"/>
            <a:ext cx="8099941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24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5A9FDE-BAA3-4C75-9022-572E37C15F93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2089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599993" rtl="0" eaLnBrk="1" latinLnBrk="0" hangingPunct="1">
        <a:lnSpc>
          <a:spcPct val="90000"/>
        </a:lnSpc>
        <a:spcBef>
          <a:spcPct val="0"/>
        </a:spcBef>
        <a:buNone/>
        <a:defRPr sz="173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99998" indent="-899998" algn="l" defTabSz="3599993" rtl="0" eaLnBrk="1" latinLnBrk="0" hangingPunct="1">
        <a:lnSpc>
          <a:spcPct val="90000"/>
        </a:lnSpc>
        <a:spcBef>
          <a:spcPts val="3937"/>
        </a:spcBef>
        <a:buFont typeface="Arial" panose="020B0604020202020204" pitchFamily="34" charset="0"/>
        <a:buChar char="•"/>
        <a:defRPr sz="11024" kern="1200">
          <a:solidFill>
            <a:schemeClr val="tx1"/>
          </a:solidFill>
          <a:latin typeface="+mn-lt"/>
          <a:ea typeface="+mn-ea"/>
          <a:cs typeface="+mn-cs"/>
        </a:defRPr>
      </a:lvl1pPr>
      <a:lvl2pPr marL="2699995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9449" kern="1200">
          <a:solidFill>
            <a:schemeClr val="tx1"/>
          </a:solidFill>
          <a:latin typeface="+mn-lt"/>
          <a:ea typeface="+mn-ea"/>
          <a:cs typeface="+mn-cs"/>
        </a:defRPr>
      </a:lvl2pPr>
      <a:lvl3pPr marL="4499991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874" kern="1200">
          <a:solidFill>
            <a:schemeClr val="tx1"/>
          </a:solidFill>
          <a:latin typeface="+mn-lt"/>
          <a:ea typeface="+mn-ea"/>
          <a:cs typeface="+mn-cs"/>
        </a:defRPr>
      </a:lvl3pPr>
      <a:lvl4pPr marL="6299987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4pPr>
      <a:lvl5pPr marL="8099984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5pPr>
      <a:lvl6pPr marL="9899980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6pPr>
      <a:lvl7pPr marL="11699977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7pPr>
      <a:lvl8pPr marL="13499973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8pPr>
      <a:lvl9pPr marL="15299969" indent="-899998" algn="l" defTabSz="3599993" rtl="0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7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1pPr>
      <a:lvl2pPr marL="1799996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2pPr>
      <a:lvl3pPr marL="3599993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3pPr>
      <a:lvl4pPr marL="5399989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4pPr>
      <a:lvl5pPr marL="7199986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5pPr>
      <a:lvl6pPr marL="8999982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6pPr>
      <a:lvl7pPr marL="10799978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7pPr>
      <a:lvl8pPr marL="12599975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8pPr>
      <a:lvl9pPr marL="14399971" algn="l" defTabSz="3599993" rtl="0" eaLnBrk="1" latinLnBrk="0" hangingPunct="1">
        <a:defRPr sz="70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"/><Relationship Id="rId7" Type="http://schemas.openxmlformats.org/officeDocument/2006/relationships/image" Target="../media/image15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"/><Relationship Id="rId2" Type="http://schemas.openxmlformats.org/officeDocument/2006/relationships/image" Target="../media/image19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71763D3-CA47-7D48-DE92-F46DF21440B2}"/>
              </a:ext>
            </a:extLst>
          </p:cNvPr>
          <p:cNvSpPr txBox="1"/>
          <p:nvPr/>
        </p:nvSpPr>
        <p:spPr>
          <a:xfrm>
            <a:off x="4927600" y="6604000"/>
            <a:ext cx="29210000" cy="10679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4400" dirty="0"/>
              <a:t>NUEVAS IMÁGENES</a:t>
            </a:r>
          </a:p>
        </p:txBody>
      </p:sp>
    </p:spTree>
    <p:extLst>
      <p:ext uri="{BB962C8B-B14F-4D97-AF65-F5344CB8AC3E}">
        <p14:creationId xmlns:p14="http://schemas.microsoft.com/office/powerpoint/2010/main" val="9617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79634-0DE0-90CC-3560-58F06552A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AF1F882F-FA0B-503E-D2EA-C90B8062B1D6}"/>
              </a:ext>
            </a:extLst>
          </p:cNvPr>
          <p:cNvGrpSpPr/>
          <p:nvPr/>
        </p:nvGrpSpPr>
        <p:grpSpPr>
          <a:xfrm>
            <a:off x="3636500" y="13839231"/>
            <a:ext cx="23795250" cy="5952839"/>
            <a:chOff x="2909669" y="11588400"/>
            <a:chExt cx="23795250" cy="5952839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88651915-20EE-0996-3EBE-9E0175B4AD55}"/>
                </a:ext>
              </a:extLst>
            </p:cNvPr>
            <p:cNvSpPr/>
            <p:nvPr/>
          </p:nvSpPr>
          <p:spPr>
            <a:xfrm>
              <a:off x="2909669" y="11588400"/>
              <a:ext cx="23795250" cy="5952839"/>
            </a:xfrm>
            <a:prstGeom prst="rect">
              <a:avLst/>
            </a:prstGeom>
            <a:solidFill>
              <a:srgbClr val="F6FEF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9E98BCE8-5820-789B-5B8D-3FCF2B5F1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917625" y="11589138"/>
              <a:ext cx="7692317" cy="5951364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81B43BC0-6159-DBCD-4DCD-E890E5FA93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0975877" y="11588400"/>
              <a:ext cx="7662833" cy="5952839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EC445AD5-6D0E-2CAA-B2B0-B0F9C479B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8996689" y="11608336"/>
              <a:ext cx="7708230" cy="59129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035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AE9A8580-C754-32AA-63A6-8ABFD44B0FF6}"/>
              </a:ext>
            </a:extLst>
          </p:cNvPr>
          <p:cNvGrpSpPr/>
          <p:nvPr/>
        </p:nvGrpSpPr>
        <p:grpSpPr>
          <a:xfrm>
            <a:off x="2862261" y="11202726"/>
            <a:ext cx="28396407" cy="6311551"/>
            <a:chOff x="2862261" y="11202726"/>
            <a:chExt cx="28396407" cy="6311551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CB066F99-9F95-CD85-3EF5-86C159F5B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7144"/>
            <a:stretch>
              <a:fillRect/>
            </a:stretch>
          </p:blipFill>
          <p:spPr>
            <a:xfrm>
              <a:off x="21793199" y="11202726"/>
              <a:ext cx="9465469" cy="6311551"/>
            </a:xfrm>
            <a:prstGeom prst="rect">
              <a:avLst/>
            </a:prstGeom>
          </p:spPr>
        </p:pic>
        <p:cxnSp>
          <p:nvCxnSpPr>
            <p:cNvPr id="6" name="Conector recto 5">
              <a:extLst>
                <a:ext uri="{FF2B5EF4-FFF2-40B4-BE49-F238E27FC236}">
                  <a16:creationId xmlns:a16="http://schemas.microsoft.com/office/drawing/2014/main" id="{375E5B34-2B79-099C-5EE8-CDCC2328AE45}"/>
                </a:ext>
              </a:extLst>
            </p:cNvPr>
            <p:cNvCxnSpPr/>
            <p:nvPr/>
          </p:nvCxnSpPr>
          <p:spPr>
            <a:xfrm>
              <a:off x="26568400" y="17332960"/>
              <a:ext cx="454152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9A0768A0-BDAE-FE3D-08E7-7B1EDDCA9BA2}"/>
                </a:ext>
              </a:extLst>
            </p:cNvPr>
            <p:cNvSpPr txBox="1"/>
            <p:nvPr/>
          </p:nvSpPr>
          <p:spPr>
            <a:xfrm>
              <a:off x="29203629" y="16625074"/>
              <a:ext cx="19062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l-GR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72518C41-4058-EA86-DE45-F4FD2CDBA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b="7144"/>
            <a:stretch>
              <a:fillRect/>
            </a:stretch>
          </p:blipFill>
          <p:spPr>
            <a:xfrm>
              <a:off x="12327730" y="11202726"/>
              <a:ext cx="9465468" cy="6311551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5EF4EB19-9BC4-FA5F-FBF3-88893F7FCC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b="7144"/>
            <a:stretch>
              <a:fillRect/>
            </a:stretch>
          </p:blipFill>
          <p:spPr>
            <a:xfrm>
              <a:off x="2862261" y="11202726"/>
              <a:ext cx="9465468" cy="6311551"/>
            </a:xfrm>
            <a:prstGeom prst="rect">
              <a:avLst/>
            </a:prstGeom>
          </p:spPr>
        </p:pic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EA873D58-6E35-97AC-C2AD-12F0E90C5E50}"/>
                </a:ext>
              </a:extLst>
            </p:cNvPr>
            <p:cNvCxnSpPr/>
            <p:nvPr/>
          </p:nvCxnSpPr>
          <p:spPr>
            <a:xfrm>
              <a:off x="17102931" y="17332960"/>
              <a:ext cx="454152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534B18E4-6AD5-5092-2DBF-B004BD384E76}"/>
                </a:ext>
              </a:extLst>
            </p:cNvPr>
            <p:cNvSpPr txBox="1"/>
            <p:nvPr/>
          </p:nvSpPr>
          <p:spPr>
            <a:xfrm>
              <a:off x="19738160" y="16625074"/>
              <a:ext cx="19062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l-GR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F715527F-17DB-C5AA-7AFE-007F6AA67DDA}"/>
                </a:ext>
              </a:extLst>
            </p:cNvPr>
            <p:cNvCxnSpPr/>
            <p:nvPr/>
          </p:nvCxnSpPr>
          <p:spPr>
            <a:xfrm>
              <a:off x="7637462" y="17332960"/>
              <a:ext cx="454152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C92A4C23-7770-07A8-76B4-E1A410958F1F}"/>
                </a:ext>
              </a:extLst>
            </p:cNvPr>
            <p:cNvSpPr txBox="1"/>
            <p:nvPr/>
          </p:nvSpPr>
          <p:spPr>
            <a:xfrm>
              <a:off x="10272691" y="16625074"/>
              <a:ext cx="19062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 </a:t>
              </a:r>
              <a:r>
                <a:rPr lang="el-GR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μ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D5CE2D48-47A1-5EF2-1A97-0FF1C52FFD9C}"/>
                </a:ext>
              </a:extLst>
            </p:cNvPr>
            <p:cNvSpPr txBox="1"/>
            <p:nvPr/>
          </p:nvSpPr>
          <p:spPr>
            <a:xfrm>
              <a:off x="2984180" y="11385606"/>
              <a:ext cx="214353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(a) HoB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83F43658-95EA-9E56-B07A-C7C0BBC21C80}"/>
                </a:ext>
              </a:extLst>
            </p:cNvPr>
            <p:cNvSpPr txBox="1"/>
            <p:nvPr/>
          </p:nvSpPr>
          <p:spPr>
            <a:xfrm>
              <a:off x="12368938" y="11385606"/>
              <a:ext cx="37802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(b) Ho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Gd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F7263D50-87F0-9AFE-A23B-3A1DB766F085}"/>
                </a:ext>
              </a:extLst>
            </p:cNvPr>
            <p:cNvSpPr txBox="1"/>
            <p:nvPr/>
          </p:nvSpPr>
          <p:spPr>
            <a:xfrm>
              <a:off x="21834406" y="11385606"/>
              <a:ext cx="35798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(c) Ho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0.8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0.2</a:t>
              </a:r>
              <a:r>
                <a:rPr lang="es-MX" sz="4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r>
                <a:rPr lang="es-MX" sz="4000" baseline="-25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1105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1CF087-850D-51AF-9AD8-55429C0D6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68E621A6-CC0A-3EAC-0803-E00518D6DEDD}"/>
              </a:ext>
            </a:extLst>
          </p:cNvPr>
          <p:cNvGrpSpPr/>
          <p:nvPr/>
        </p:nvGrpSpPr>
        <p:grpSpPr>
          <a:xfrm>
            <a:off x="3666980" y="13839231"/>
            <a:ext cx="23795250" cy="5952839"/>
            <a:chOff x="2909669" y="11588400"/>
            <a:chExt cx="23795250" cy="5952839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D710F9DC-FD7A-48E0-9BDF-43E929E904F6}"/>
                </a:ext>
              </a:extLst>
            </p:cNvPr>
            <p:cNvSpPr/>
            <p:nvPr/>
          </p:nvSpPr>
          <p:spPr>
            <a:xfrm>
              <a:off x="2909669" y="11588400"/>
              <a:ext cx="23795250" cy="5952839"/>
            </a:xfrm>
            <a:prstGeom prst="rect">
              <a:avLst/>
            </a:prstGeom>
            <a:solidFill>
              <a:srgbClr val="F6FE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27AF6A74-EE0B-4ACA-2BC6-1726CEBCA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917625" y="11711447"/>
              <a:ext cx="7692317" cy="5706745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B5B87653-5633-AFA5-817E-C9E5769B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0975877" y="11661385"/>
              <a:ext cx="7662833" cy="5706745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14B2330A-B703-2AC7-4AD9-5DADC74E1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8996689" y="11676491"/>
              <a:ext cx="7708230" cy="58287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9100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D5E8698A-0F0E-988D-BBF5-9F0D45212AFC}"/>
              </a:ext>
            </a:extLst>
          </p:cNvPr>
          <p:cNvGrpSpPr/>
          <p:nvPr/>
        </p:nvGrpSpPr>
        <p:grpSpPr>
          <a:xfrm>
            <a:off x="3636500" y="13839231"/>
            <a:ext cx="23808934" cy="11905625"/>
            <a:chOff x="3636500" y="13839231"/>
            <a:chExt cx="23808934" cy="11905625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2C14A38E-F8F4-94B8-9A7A-347E2706645B}"/>
                </a:ext>
              </a:extLst>
            </p:cNvPr>
            <p:cNvGrpSpPr/>
            <p:nvPr/>
          </p:nvGrpSpPr>
          <p:grpSpPr>
            <a:xfrm>
              <a:off x="3636500" y="13839231"/>
              <a:ext cx="23795250" cy="11903466"/>
              <a:chOff x="2909669" y="11588400"/>
              <a:chExt cx="23795250" cy="11903466"/>
            </a:xfrm>
          </p:grpSpPr>
          <p:sp>
            <p:nvSpPr>
              <p:cNvPr id="8" name="Rectángulo 7">
                <a:extLst>
                  <a:ext uri="{FF2B5EF4-FFF2-40B4-BE49-F238E27FC236}">
                    <a16:creationId xmlns:a16="http://schemas.microsoft.com/office/drawing/2014/main" id="{B440ADBF-B541-0811-0310-5548CA8026F3}"/>
                  </a:ext>
                </a:extLst>
              </p:cNvPr>
              <p:cNvSpPr/>
              <p:nvPr/>
            </p:nvSpPr>
            <p:spPr>
              <a:xfrm>
                <a:off x="2909669" y="11588400"/>
                <a:ext cx="23795250" cy="11903466"/>
              </a:xfrm>
              <a:prstGeom prst="rect">
                <a:avLst/>
              </a:prstGeom>
              <a:solidFill>
                <a:srgbClr val="EEF6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C2039197-79BB-8DCB-E89E-BA2CE56D58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2909669" y="11589138"/>
                <a:ext cx="7708230" cy="5951364"/>
              </a:xfrm>
              <a:prstGeom prst="rect">
                <a:avLst/>
              </a:prstGeom>
            </p:spPr>
          </p:pic>
          <p:pic>
            <p:nvPicPr>
              <p:cNvPr id="6" name="Imagen 5">
                <a:extLst>
                  <a:ext uri="{FF2B5EF4-FFF2-40B4-BE49-F238E27FC236}">
                    <a16:creationId xmlns:a16="http://schemas.microsoft.com/office/drawing/2014/main" id="{2D52A6CA-4361-ACDA-91D6-A25B932E2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10960021" y="11588400"/>
                <a:ext cx="7694546" cy="5952839"/>
              </a:xfrm>
              <a:prstGeom prst="rect">
                <a:avLst/>
              </a:prstGeom>
            </p:spPr>
          </p:pic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C1303C4A-38D2-06DC-408A-08C166A1BF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/>
              <a:stretch/>
            </p:blipFill>
            <p:spPr>
              <a:xfrm>
                <a:off x="18996689" y="11599188"/>
                <a:ext cx="7708230" cy="5931263"/>
              </a:xfrm>
              <a:prstGeom prst="rect">
                <a:avLst/>
              </a:prstGeom>
            </p:spPr>
          </p:pic>
        </p:grpSp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D2FFB22D-2314-8E51-3128-1A53AF411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3636500" y="19818288"/>
              <a:ext cx="7708230" cy="5897454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C96E8229-438A-9580-A494-BB7BEB66D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11686852" y="19817490"/>
              <a:ext cx="7694546" cy="5922100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7078C283-296A-73EE-D323-2D55000BE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9737204" y="19812224"/>
              <a:ext cx="7708230" cy="59326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6219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B57F9-8B6F-BFCB-4A0D-5A0B2F187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97096BD9-6BFF-B5D6-EDBA-CFE21BB3AC67}"/>
              </a:ext>
            </a:extLst>
          </p:cNvPr>
          <p:cNvGrpSpPr/>
          <p:nvPr/>
        </p:nvGrpSpPr>
        <p:grpSpPr>
          <a:xfrm>
            <a:off x="3636500" y="13839231"/>
            <a:ext cx="23795250" cy="5952839"/>
            <a:chOff x="2909669" y="11588400"/>
            <a:chExt cx="23795250" cy="5952839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A4858E0F-47B2-C6F4-71C4-837195ACC56C}"/>
                </a:ext>
              </a:extLst>
            </p:cNvPr>
            <p:cNvSpPr/>
            <p:nvPr/>
          </p:nvSpPr>
          <p:spPr>
            <a:xfrm>
              <a:off x="2909669" y="11588400"/>
              <a:ext cx="23795250" cy="5952839"/>
            </a:xfrm>
            <a:prstGeom prst="rect">
              <a:avLst/>
            </a:prstGeom>
            <a:solidFill>
              <a:srgbClr val="EEF6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D796DDF-2052-3ECC-00E9-75D73985E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909669" y="11714498"/>
              <a:ext cx="7708230" cy="5700644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8DBB32FA-0B3B-90FD-21C2-E37D888AE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0960021" y="11713326"/>
              <a:ext cx="7694546" cy="5702987"/>
            </a:xfrm>
            <a:prstGeom prst="rect">
              <a:avLst/>
            </a:prstGeom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9283AA21-FE4B-514B-C1CF-6C7C4D0D5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8996689" y="11735904"/>
              <a:ext cx="7708230" cy="56578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5172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12F82-A475-CC65-A6C5-47529E7AB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id="{716C4B3F-FD63-1420-7FB2-58E047A4BC9F}"/>
              </a:ext>
            </a:extLst>
          </p:cNvPr>
          <p:cNvGrpSpPr/>
          <p:nvPr/>
        </p:nvGrpSpPr>
        <p:grpSpPr>
          <a:xfrm>
            <a:off x="4098051" y="13839231"/>
            <a:ext cx="21340782" cy="5952839"/>
            <a:chOff x="4098051" y="13839231"/>
            <a:chExt cx="21340782" cy="5952839"/>
          </a:xfrm>
        </p:grpSpPr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369CADBF-FFA0-2DE2-DD5C-66446D61A0CB}"/>
                </a:ext>
              </a:extLst>
            </p:cNvPr>
            <p:cNvGrpSpPr/>
            <p:nvPr/>
          </p:nvGrpSpPr>
          <p:grpSpPr>
            <a:xfrm>
              <a:off x="4098051" y="13839231"/>
              <a:ext cx="21340782" cy="5952839"/>
              <a:chOff x="3371220" y="11588400"/>
              <a:chExt cx="21340782" cy="5952839"/>
            </a:xfrm>
          </p:grpSpPr>
          <p:sp>
            <p:nvSpPr>
              <p:cNvPr id="8" name="Rectángulo 7">
                <a:extLst>
                  <a:ext uri="{FF2B5EF4-FFF2-40B4-BE49-F238E27FC236}">
                    <a16:creationId xmlns:a16="http://schemas.microsoft.com/office/drawing/2014/main" id="{F04AFD59-2E3F-CEAF-8E37-731F8CF546CD}"/>
                  </a:ext>
                </a:extLst>
              </p:cNvPr>
              <p:cNvSpPr/>
              <p:nvPr/>
            </p:nvSpPr>
            <p:spPr>
              <a:xfrm>
                <a:off x="3371220" y="11588400"/>
                <a:ext cx="21340782" cy="5952839"/>
              </a:xfrm>
              <a:prstGeom prst="rect">
                <a:avLst/>
              </a:prstGeom>
              <a:solidFill>
                <a:srgbClr val="EEF6FE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pic>
            <p:nvPicPr>
              <p:cNvPr id="5" name="Imagen 4">
                <a:extLst>
                  <a:ext uri="{FF2B5EF4-FFF2-40B4-BE49-F238E27FC236}">
                    <a16:creationId xmlns:a16="http://schemas.microsoft.com/office/drawing/2014/main" id="{A99BA051-B58A-A3C0-6CEB-A89F57DE53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3371220" y="11714498"/>
                <a:ext cx="6785127" cy="5700644"/>
              </a:xfrm>
              <a:prstGeom prst="rect">
                <a:avLst/>
              </a:prstGeom>
            </p:spPr>
          </p:pic>
        </p:grpSp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4274E03D-D04F-998D-065A-1A9C6C374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1344729" y="13965328"/>
              <a:ext cx="6810588" cy="5700644"/>
            </a:xfrm>
            <a:prstGeom prst="rect">
              <a:avLst/>
            </a:prstGeom>
          </p:spPr>
        </p:pic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99C2CE9-FCCC-D327-1619-29E8086F8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18616868" y="13965328"/>
              <a:ext cx="6821965" cy="57006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9339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B6C4F-E25E-539A-CA11-BEDF43198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>
            <a:extLst>
              <a:ext uri="{FF2B5EF4-FFF2-40B4-BE49-F238E27FC236}">
                <a16:creationId xmlns:a16="http://schemas.microsoft.com/office/drawing/2014/main" id="{A06AC0A8-5DD3-4421-7D08-15129020EC9B}"/>
              </a:ext>
            </a:extLst>
          </p:cNvPr>
          <p:cNvGrpSpPr/>
          <p:nvPr/>
        </p:nvGrpSpPr>
        <p:grpSpPr>
          <a:xfrm>
            <a:off x="3540772" y="7010401"/>
            <a:ext cx="26783008" cy="6814914"/>
            <a:chOff x="7596957" y="4806463"/>
            <a:chExt cx="26783008" cy="6814914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447FED53-5FCD-77BC-C8D9-18246CACEDA4}"/>
                </a:ext>
              </a:extLst>
            </p:cNvPr>
            <p:cNvSpPr/>
            <p:nvPr/>
          </p:nvSpPr>
          <p:spPr>
            <a:xfrm>
              <a:off x="7596957" y="4806463"/>
              <a:ext cx="26783008" cy="6811866"/>
            </a:xfrm>
            <a:prstGeom prst="rect">
              <a:avLst/>
            </a:prstGeom>
            <a:solidFill>
              <a:srgbClr val="EEF6F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1" name="Imagen 10" descr="Gráfico&#10;&#10;El contenido generado por IA puede ser incorrecto.">
              <a:extLst>
                <a:ext uri="{FF2B5EF4-FFF2-40B4-BE49-F238E27FC236}">
                  <a16:creationId xmlns:a16="http://schemas.microsoft.com/office/drawing/2014/main" id="{A69AE25C-E3E0-D284-F713-20A0C54E5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96957" y="5017885"/>
              <a:ext cx="8802624" cy="6603492"/>
            </a:xfrm>
            <a:prstGeom prst="rect">
              <a:avLst/>
            </a:prstGeom>
          </p:spPr>
        </p:pic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A82DA57A-31D2-F0E4-07D1-95C9D92ADA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6587149" y="5018647"/>
              <a:ext cx="8802624" cy="6601967"/>
            </a:xfrm>
            <a:prstGeom prst="rect">
              <a:avLst/>
            </a:prstGeom>
          </p:spPr>
        </p:pic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B8C5907E-2441-2314-06CA-AFD91A9B9B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25577341" y="5013312"/>
              <a:ext cx="8802624" cy="66019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61166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5b6c8153-9cf4-42ae-9e00-f7568d7d1e7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394FDAD94CE6749AAEC56CDE6431C3C" ma:contentTypeVersion="14" ma:contentTypeDescription="Crear nuevo documento." ma:contentTypeScope="" ma:versionID="3136ed2c58fc8f9dbf4b88e6ae5dee34">
  <xsd:schema xmlns:xsd="http://www.w3.org/2001/XMLSchema" xmlns:xs="http://www.w3.org/2001/XMLSchema" xmlns:p="http://schemas.microsoft.com/office/2006/metadata/properties" xmlns:ns3="5b6c8153-9cf4-42ae-9e00-f7568d7d1e7e" xmlns:ns4="03870888-dbb9-41e5-bbb0-6e28d6724578" targetNamespace="http://schemas.microsoft.com/office/2006/metadata/properties" ma:root="true" ma:fieldsID="ba9966d052cfe2ccf4581a6396eae935" ns3:_="" ns4:_="">
    <xsd:import namespace="5b6c8153-9cf4-42ae-9e00-f7568d7d1e7e"/>
    <xsd:import namespace="03870888-dbb9-41e5-bbb0-6e28d672457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b6c8153-9cf4-42ae-9e00-f7568d7d1e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870888-dbb9-41e5-bbb0-6e28d6724578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E9FEA1-6FC4-4F70-8405-3CBF1ECE6BB0}">
  <ds:schemaRefs>
    <ds:schemaRef ds:uri="http://schemas.openxmlformats.org/package/2006/metadata/core-properties"/>
    <ds:schemaRef ds:uri="http://purl.org/dc/dcmitype/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03870888-dbb9-41e5-bbb0-6e28d6724578"/>
    <ds:schemaRef ds:uri="http://schemas.microsoft.com/office/infopath/2007/PartnerControls"/>
    <ds:schemaRef ds:uri="5b6c8153-9cf4-42ae-9e00-f7568d7d1e7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2789AD3-5BAF-4E27-8E78-23849E0155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F54EE7-1302-4D86-9DE8-1BC1BCCA7A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b6c8153-9cf4-42ae-9e00-f7568d7d1e7e"/>
    <ds:schemaRef ds:uri="03870888-dbb9-41e5-bbb0-6e28d67245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3398</TotalTime>
  <Words>23</Words>
  <Application>Microsoft Office PowerPoint</Application>
  <PresentationFormat>Personalizado</PresentationFormat>
  <Paragraphs>7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guillermo escobedo valadez</dc:creator>
  <cp:lastModifiedBy>luis guillermo escobedo valadez</cp:lastModifiedBy>
  <cp:revision>6</cp:revision>
  <dcterms:created xsi:type="dcterms:W3CDTF">2024-12-23T04:43:27Z</dcterms:created>
  <dcterms:modified xsi:type="dcterms:W3CDTF">2026-04-01T19:57:51Z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0x0101009394FDAD94CE6749AAEC56CDE6431C3C</vt:lpwstr>
  </property>
</Properties>
</file>